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7" r:id="rId7"/>
  </p:sldIdLst>
  <p:sldSz cx="9144000" cy="6858000" type="screen4x3"/>
  <p:notesSz cx="6742113" cy="9872663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41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EC5559-B8C2-489F-A6F8-D70EA7D5994A}" type="datetimeFigureOut">
              <a:rPr lang="ar-IQ" smtClean="0"/>
              <a:pPr/>
              <a:t>02/04/1441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A181AF-E2FB-4DC2-A8D8-7BB29C1EC037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مادة تاريخ الفكر الاقتصادي/ المرحلة الثانية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إعداد :م .علياء حسين خلف </a:t>
            </a:r>
            <a:endParaRPr lang="ar-IQ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42918"/>
            <a:ext cx="8640960" cy="4370258"/>
          </a:xfrm>
        </p:spPr>
        <p:txBody>
          <a:bodyPr>
            <a:normAutofit fontScale="92500" lnSpcReduction="20000"/>
          </a:bodyPr>
          <a:lstStyle/>
          <a:p>
            <a:pPr algn="justLow"/>
            <a:r>
              <a:rPr lang="ar-IQ" sz="3200" b="1" dirty="0">
                <a:solidFill>
                  <a:srgbClr val="002060"/>
                </a:solidFill>
              </a:rPr>
              <a:t>سمات المجتمعات البدائية 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1-قوة </a:t>
            </a:r>
            <a:r>
              <a:rPr lang="ar-IQ" sz="3200" b="1" dirty="0">
                <a:solidFill>
                  <a:srgbClr val="002060"/>
                </a:solidFill>
              </a:rPr>
              <a:t>سيطرة الطبيعة .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2-بساطة </a:t>
            </a:r>
            <a:r>
              <a:rPr lang="ar-IQ" sz="3200" b="1" dirty="0">
                <a:solidFill>
                  <a:srgbClr val="002060"/>
                </a:solidFill>
              </a:rPr>
              <a:t>النشاطات الاقتصادية ، وبالتالي أساليب الإنتاج .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3-وجود </a:t>
            </a:r>
            <a:r>
              <a:rPr lang="ar-IQ" sz="3200" b="1" dirty="0">
                <a:solidFill>
                  <a:srgbClr val="002060"/>
                </a:solidFill>
              </a:rPr>
              <a:t>شكل من اشكال تقسيم العمل ولكنه لا يصل إلى الدرجة التي تفرض قيام التبادل الخاص للمنتجات .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4-سيادة </a:t>
            </a:r>
            <a:r>
              <a:rPr lang="ar-IQ" sz="3200" b="1" dirty="0">
                <a:solidFill>
                  <a:srgbClr val="002060"/>
                </a:solidFill>
              </a:rPr>
              <a:t>مبدأ الاكتفاء الذاتي .</a:t>
            </a:r>
          </a:p>
          <a:p>
            <a:pPr algn="justLow"/>
            <a:r>
              <a:rPr lang="ar-IQ" sz="3200" b="1" dirty="0" smtClean="0">
                <a:solidFill>
                  <a:srgbClr val="002060"/>
                </a:solidFill>
              </a:rPr>
              <a:t>5-الملكية </a:t>
            </a:r>
            <a:r>
              <a:rPr lang="ar-IQ" sz="3200" b="1" dirty="0">
                <a:solidFill>
                  <a:srgbClr val="002060"/>
                </a:solidFill>
              </a:rPr>
              <a:t>الجماعية لأدوات الإنتاج مثل الات الصيد والقطعان والارض .</a:t>
            </a:r>
            <a:endParaRPr lang="ar-IQ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24744"/>
            <a:ext cx="8236356" cy="51125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899592" y="548680"/>
            <a:ext cx="7200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/>
          </a:p>
          <a:p>
            <a:endParaRPr lang="ar-IQ" dirty="0"/>
          </a:p>
          <a:p>
            <a:r>
              <a:rPr lang="ar-IQ" sz="3200" dirty="0" smtClean="0"/>
              <a:t>1-افكار </a:t>
            </a:r>
            <a:r>
              <a:rPr lang="ar-IQ" sz="3200" dirty="0"/>
              <a:t>افلاطون الاقتصادية هي الاساس التي نشأت الدولة عليه ، فحاجة الافراد بعضهم للبعض الآخر تخلق نوعاً من التضامن فيما بينهم .</a:t>
            </a:r>
          </a:p>
          <a:p>
            <a:r>
              <a:rPr lang="ar-IQ" sz="3200" dirty="0" smtClean="0"/>
              <a:t>2-ان </a:t>
            </a:r>
            <a:r>
              <a:rPr lang="ar-IQ" sz="3200" dirty="0"/>
              <a:t>تقسيم العمل عند افلاطون يمثل التيار الفكري الذي وصل ذروته على يد آدم سميث في القرن الثامن عشر .</a:t>
            </a:r>
          </a:p>
          <a:p>
            <a:r>
              <a:rPr lang="ar-IQ" sz="3200" dirty="0" smtClean="0"/>
              <a:t>3-أما </a:t>
            </a:r>
            <a:r>
              <a:rPr lang="ar-IQ" sz="3200" dirty="0"/>
              <a:t>اهمية النقود فهي نتيجة منطقية لتقسيم العمل وضرورته لتحقيق تبادل السلع والخدمات أي مجرد وسيلة للتبادل من وجهة نظر افلاطون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23528" y="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ar-IQ" sz="2400" b="1" dirty="0" smtClean="0"/>
              <a:t>تقييم ارسطو </a:t>
            </a:r>
          </a:p>
          <a:p>
            <a:pPr algn="justLow"/>
            <a:r>
              <a:rPr lang="ar-IQ" sz="2800" b="1" dirty="0" smtClean="0"/>
              <a:t>1-انه </a:t>
            </a:r>
            <a:r>
              <a:rPr lang="ar-IQ" sz="2800" b="1" dirty="0"/>
              <a:t>تأثر بدرجة كبيرة فيما وصل اليه من نتائج بما يمثل مصالح بلده اليونان في عصره ، ولذلك فقد كان موقفه من الرق ترجمة واضحة لمصالح الاقتصاد اليوناني القديم وبالأخص الفئات المستغِلة .</a:t>
            </a:r>
          </a:p>
          <a:p>
            <a:pPr algn="justLow"/>
            <a:r>
              <a:rPr lang="ar-IQ" sz="2800" b="1" dirty="0" smtClean="0"/>
              <a:t>2-حارب </a:t>
            </a:r>
            <a:r>
              <a:rPr lang="ar-IQ" sz="2800" b="1" dirty="0"/>
              <a:t>الفائدة لأنها تضر بمصالح اليونانيين ولذلك فإن الكثير من آرائه الاقتصادية جاءت من رجل عاش وكتب لطبقة من المثقفين المترفين الذين احتقروا العمل والسعي للكسب المادي ، واحبوا الفلاح لأنه يمدهم بالغذاء ، وكرهوا المقرض الذي يستغلهم بما يجنيه من الفائدة .</a:t>
            </a:r>
          </a:p>
          <a:p>
            <a:pPr algn="justLow"/>
            <a:r>
              <a:rPr lang="ar-IQ" sz="2800" b="1" dirty="0" smtClean="0"/>
              <a:t>3-ان </a:t>
            </a:r>
            <a:r>
              <a:rPr lang="ar-IQ" sz="2800" b="1" dirty="0"/>
              <a:t>ارسطو قد اثر تأثيراً كبيراً في المفكرين الذين جاءوا في العصور اللاحقة وخاصة العصور الوسطى سواء من الفلاسفة العرب أو رجال الدين المسحيين وخاصة على افكار توما </a:t>
            </a:r>
            <a:r>
              <a:rPr lang="ar-IQ" sz="2800" b="1" dirty="0" err="1"/>
              <a:t>الاكويني</a:t>
            </a:r>
            <a:r>
              <a:rPr lang="ar-IQ" sz="2800" b="1" dirty="0"/>
              <a:t>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TAS\Desktop\تنزي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7429552" cy="56975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173</TotalTime>
  <Words>234</Words>
  <Application>Microsoft Office PowerPoint</Application>
  <PresentationFormat>عرض على الشاشة (3:4)‏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Franklin Gothic Book</vt:lpstr>
      <vt:lpstr>Franklin Gothic Medium</vt:lpstr>
      <vt:lpstr>Tahoma</vt:lpstr>
      <vt:lpstr>Wingdings 2</vt:lpstr>
      <vt:lpstr>رحلة</vt:lpstr>
      <vt:lpstr>مادة تاريخ الفكر الاقتصادي/ المرحلة الثانية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By DR.Ahmed Saker 2o1O  ;)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TAS</dc:creator>
  <cp:lastModifiedBy>win-7</cp:lastModifiedBy>
  <cp:revision>23</cp:revision>
  <dcterms:created xsi:type="dcterms:W3CDTF">2018-04-02T18:41:30Z</dcterms:created>
  <dcterms:modified xsi:type="dcterms:W3CDTF">2019-11-29T18:34:00Z</dcterms:modified>
</cp:coreProperties>
</file>